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3" r:id="rId4"/>
    <p:sldId id="259" r:id="rId5"/>
    <p:sldId id="266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70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102E0113-85F4-42CE-B88E-5B04B7F61F6D}">
          <p14:sldIdLst>
            <p14:sldId id="256"/>
            <p14:sldId id="257"/>
            <p14:sldId id="273"/>
            <p14:sldId id="259"/>
            <p14:sldId id="266"/>
            <p14:sldId id="258"/>
            <p14:sldId id="260"/>
            <p14:sldId id="261"/>
            <p14:sldId id="262"/>
            <p14:sldId id="263"/>
            <p14:sldId id="264"/>
            <p14:sldId id="265"/>
            <p14:sldId id="267"/>
            <p14:sldId id="268"/>
            <p14:sldId id="270"/>
            <p14:sldId id="271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jp-jp/meetings.htm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download#client_4meeti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j/91654624562?pwd=S3V3aktUSFZwelVlSDNGU0FDUWVrdz0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097B28-1782-4C68-B5CB-AB1655DD4A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ZOOM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会議概略</a:t>
            </a:r>
            <a:b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93408D-5430-462D-B351-09FF074834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</a:t>
            </a:r>
            <a:r>
              <a:rPr kumimoji="1"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10</a:t>
            </a:r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kumimoji="1"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15</a:t>
            </a:r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24785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7118DE-2484-45C4-8C17-6EE3CFE8A31E}"/>
              </a:ext>
            </a:extLst>
          </p:cNvPr>
          <p:cNvSpPr txBox="1"/>
          <p:nvPr/>
        </p:nvSpPr>
        <p:spPr>
          <a:xfrm>
            <a:off x="1444336" y="613064"/>
            <a:ext cx="1093123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URL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をクリックするとアプリが立ち上がる。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just"/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just"/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ミーティングを起動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just"/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ビデオ付きで参加　を</a:t>
            </a:r>
            <a:r>
              <a:rPr kumimoji="1" lang="ja-JP" altLang="en-US" sz="48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順次クリック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する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just"/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just"/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主催者が許可をすると繋がります。</a:t>
            </a:r>
          </a:p>
        </p:txBody>
      </p:sp>
    </p:spTree>
    <p:extLst>
      <p:ext uri="{BB962C8B-B14F-4D97-AF65-F5344CB8AC3E}">
        <p14:creationId xmlns:p14="http://schemas.microsoft.com/office/powerpoint/2010/main" val="423531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CB111EA-068A-4AD2-8F70-EC42EF85C4E4}"/>
              </a:ext>
            </a:extLst>
          </p:cNvPr>
          <p:cNvSpPr/>
          <p:nvPr/>
        </p:nvSpPr>
        <p:spPr>
          <a:xfrm>
            <a:off x="1600202" y="262155"/>
            <a:ext cx="10235044" cy="6294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主催者がする事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en-US" altLang="ja-JP" sz="4800" dirty="0">
                <a:hlinkClick r:id="rId2"/>
              </a:rPr>
              <a:t>Zoom</a:t>
            </a:r>
            <a:r>
              <a:rPr lang="ja-JP" altLang="en-US" sz="4800" dirty="0">
                <a:hlinkClick r:id="rId2"/>
              </a:rPr>
              <a:t>ミーティング </a:t>
            </a:r>
            <a:r>
              <a:rPr lang="en-US" altLang="ja-JP" sz="4800" dirty="0">
                <a:hlinkClick r:id="rId2"/>
              </a:rPr>
              <a:t>– Zoom</a:t>
            </a:r>
            <a:endParaRPr lang="en-US" altLang="ja-JP" sz="4800" dirty="0"/>
          </a:p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新規アカウント登録（無料）はこちら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をクリック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453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EE86B6-84DC-40D1-9E62-160E70D9005D}"/>
              </a:ext>
            </a:extLst>
          </p:cNvPr>
          <p:cNvSpPr txBox="1"/>
          <p:nvPr/>
        </p:nvSpPr>
        <p:spPr>
          <a:xfrm>
            <a:off x="1501631" y="847288"/>
            <a:ext cx="106903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生年月日を記入</a:t>
            </a:r>
          </a:p>
          <a:p>
            <a:pPr algn="l">
              <a:buFont typeface="+mj-lt"/>
              <a:buAutoNum type="arabicPeriod"/>
            </a:pP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メールアドレスを記入して、サインアップをクリック</a:t>
            </a:r>
          </a:p>
          <a:p>
            <a:pPr algn="l">
              <a:buFont typeface="+mj-lt"/>
              <a:buAutoNum type="arabicPeriod"/>
            </a:pP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メールを確認し、記載されている</a:t>
            </a:r>
            <a:r>
              <a:rPr lang="en-US" altLang="ja-JP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URL</a:t>
            </a: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をクリック</a:t>
            </a:r>
          </a:p>
          <a:p>
            <a:pPr algn="l">
              <a:buFont typeface="+mj-lt"/>
              <a:buAutoNum type="arabicPeriod"/>
            </a:pP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</a:t>
            </a:r>
            <a:r>
              <a:rPr lang="en-US" altLang="ja-JP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Are you signing up on behalf of a school?</a:t>
            </a: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」に対して「いいえ」を指定し、続ける</a:t>
            </a:r>
          </a:p>
          <a:p>
            <a:pPr algn="l">
              <a:buFont typeface="+mj-lt"/>
              <a:buAutoNum type="arabicPeriod"/>
            </a:pPr>
            <a:r>
              <a:rPr lang="ja-JP" altLang="en-US" sz="44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氏名・パスワードを記入してサインインする</a:t>
            </a:r>
          </a:p>
        </p:txBody>
      </p:sp>
    </p:spTree>
    <p:extLst>
      <p:ext uri="{BB962C8B-B14F-4D97-AF65-F5344CB8AC3E}">
        <p14:creationId xmlns:p14="http://schemas.microsoft.com/office/powerpoint/2010/main" val="218973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7F43808-657B-4506-B227-BB4CEA296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337" y="1021404"/>
            <a:ext cx="10043782" cy="5649627"/>
          </a:xfrm>
          <a:prstGeom prst="rect">
            <a:avLst/>
          </a:prstGeom>
        </p:spPr>
      </p:pic>
      <p:pic>
        <p:nvPicPr>
          <p:cNvPr id="4" name="図 3" descr="グラフィカル ユーザー インターフェイス, テキスト, アプリケーション, チャットまたはテキスト メッセージ&#10;&#10;自動的に生成された説明">
            <a:extLst>
              <a:ext uri="{FF2B5EF4-FFF2-40B4-BE49-F238E27FC236}">
                <a16:creationId xmlns:a16="http://schemas.microsoft.com/office/drawing/2014/main" id="{FDE9E954-FD7E-43B9-B39C-4C6F1A95C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40" y="1627374"/>
            <a:ext cx="1665442" cy="1542076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B926AC-E71D-4CFF-8547-716022B19E11}"/>
              </a:ext>
            </a:extLst>
          </p:cNvPr>
          <p:cNvSpPr/>
          <p:nvPr/>
        </p:nvSpPr>
        <p:spPr>
          <a:xfrm>
            <a:off x="307294" y="3345974"/>
            <a:ext cx="2406975" cy="8588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+mj-lt"/>
              </a:rPr>
              <a:t>ショートカット</a:t>
            </a:r>
            <a:endParaRPr kumimoji="1" lang="en-US" altLang="ja-JP" sz="2400" dirty="0">
              <a:latin typeface="+mj-lt"/>
            </a:endParaRPr>
          </a:p>
          <a:p>
            <a:pPr algn="ctr"/>
            <a:r>
              <a:rPr kumimoji="1" lang="ja-JP" altLang="en-US" sz="2400" dirty="0">
                <a:latin typeface="+mj-lt"/>
              </a:rPr>
              <a:t>アイコン</a:t>
            </a:r>
          </a:p>
        </p:txBody>
      </p:sp>
    </p:spTree>
    <p:extLst>
      <p:ext uri="{BB962C8B-B14F-4D97-AF65-F5344CB8AC3E}">
        <p14:creationId xmlns:p14="http://schemas.microsoft.com/office/powerpoint/2010/main" val="87774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CB0370F2-E4BA-4317-BB3B-41DE38FD4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53" y="1235413"/>
            <a:ext cx="11821005" cy="2782109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BEAABB-18F7-412E-B1B7-77CDDDA50627}"/>
              </a:ext>
            </a:extLst>
          </p:cNvPr>
          <p:cNvSpPr/>
          <p:nvPr/>
        </p:nvSpPr>
        <p:spPr>
          <a:xfrm>
            <a:off x="6459166" y="3003259"/>
            <a:ext cx="1128408" cy="4257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招待</a:t>
            </a:r>
          </a:p>
        </p:txBody>
      </p:sp>
    </p:spTree>
    <p:extLst>
      <p:ext uri="{BB962C8B-B14F-4D97-AF65-F5344CB8AC3E}">
        <p14:creationId xmlns:p14="http://schemas.microsoft.com/office/powerpoint/2010/main" val="300999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2E1BAA0B-9257-4EE8-BC4D-AF0B74AE2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757" y="728285"/>
            <a:ext cx="9033422" cy="5867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6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1922F821-56C6-4A9D-8A6A-1B503A37E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587" y="148358"/>
            <a:ext cx="8937753" cy="723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8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図形&#10;&#10;中程度の精度で自動的に生成された説明">
            <a:extLst>
              <a:ext uri="{FF2B5EF4-FFF2-40B4-BE49-F238E27FC236}">
                <a16:creationId xmlns:a16="http://schemas.microsoft.com/office/drawing/2014/main" id="{D8856B0F-AFBF-4203-AB34-C2F0C9EB65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32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52483B-69FA-4744-BB3A-C4CDA31A9B68}"/>
              </a:ext>
            </a:extLst>
          </p:cNvPr>
          <p:cNvSpPr/>
          <p:nvPr/>
        </p:nvSpPr>
        <p:spPr>
          <a:xfrm>
            <a:off x="2491530" y="880845"/>
            <a:ext cx="8674217" cy="5436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Zoom</a:t>
            </a:r>
            <a:r>
              <a:rPr kumimoji="1"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会議概略</a:t>
            </a:r>
            <a:endParaRPr kumimoji="1" lang="en-US" altLang="ja-JP" sz="7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en-US" altLang="ja-JP" sz="7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完</a:t>
            </a:r>
          </a:p>
        </p:txBody>
      </p:sp>
    </p:spTree>
    <p:extLst>
      <p:ext uri="{BB962C8B-B14F-4D97-AF65-F5344CB8AC3E}">
        <p14:creationId xmlns:p14="http://schemas.microsoft.com/office/powerpoint/2010/main" val="406946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F316E4-7D9B-4A56-A077-7C3F0AE159AF}"/>
              </a:ext>
            </a:extLst>
          </p:cNvPr>
          <p:cNvSpPr/>
          <p:nvPr/>
        </p:nvSpPr>
        <p:spPr>
          <a:xfrm>
            <a:off x="1600202" y="262155"/>
            <a:ext cx="10235044" cy="6294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lang="ja-JP" altLang="en-US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とは、アメリカの</a:t>
            </a:r>
            <a:r>
              <a:rPr lang="en-US" altLang="ja-JP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 Video Communications</a:t>
            </a:r>
            <a:r>
              <a:rPr lang="ja-JP" altLang="en-US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社が提供するネットを通じて遠隔地のユーザー間でコミュニケーションを行うオンラインミーティングツールです。</a:t>
            </a:r>
            <a:r>
              <a:rPr lang="en-US" altLang="ja-JP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Web</a:t>
            </a:r>
            <a:r>
              <a:rPr lang="ja-JP" altLang="en-US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カメラを利用したビデオ会議だけではなく、音声やチャットでのコミュニケーションも行えます。</a:t>
            </a:r>
            <a:r>
              <a:rPr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95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7C83A14-FC4B-4BE6-AD87-19FCCB95B20D}"/>
              </a:ext>
            </a:extLst>
          </p:cNvPr>
          <p:cNvSpPr/>
          <p:nvPr/>
        </p:nvSpPr>
        <p:spPr>
          <a:xfrm>
            <a:off x="1362635" y="152401"/>
            <a:ext cx="10264589" cy="6773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無料ライセンス</a:t>
            </a:r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40</a:t>
            </a:r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分接続</a:t>
            </a:r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接続数最大　</a:t>
            </a:r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100</a:t>
            </a:r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人</a:t>
            </a:r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pPr algn="ctr"/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通信量</a:t>
            </a:r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音声のみ</a:t>
            </a:r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   </a:t>
            </a:r>
            <a:r>
              <a:rPr lang="ja-JP" altLang="en-US" sz="4800" b="1" i="0" dirty="0">
                <a:solidFill>
                  <a:srgbClr val="333333"/>
                </a:solidFill>
                <a:effectLst/>
                <a:latin typeface="Hiragino Kaku Gothic Pro"/>
              </a:rPr>
              <a:t>１時間  </a:t>
            </a:r>
            <a:r>
              <a:rPr lang="en-US" altLang="ja-JP" sz="4800" b="1" i="0" dirty="0">
                <a:solidFill>
                  <a:srgbClr val="333333"/>
                </a:solidFill>
                <a:effectLst/>
                <a:latin typeface="Hiragino Kaku Gothic Pro"/>
              </a:rPr>
              <a:t>72MB</a:t>
            </a:r>
          </a:p>
          <a:p>
            <a:pPr algn="ctr"/>
            <a:endParaRPr kumimoji="1" lang="en-US" altLang="ja-JP" sz="4800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通信量</a:t>
            </a:r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(</a:t>
            </a:r>
            <a:r>
              <a:rPr kumimoji="1" lang="ja-JP" altLang="en-US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ビデオあり</a:t>
            </a:r>
            <a:r>
              <a:rPr kumimoji="1" lang="en-US" altLang="ja-JP" sz="48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)</a:t>
            </a:r>
            <a:r>
              <a:rPr lang="ja-JP" altLang="en-US" sz="4800" b="1" i="0" dirty="0">
                <a:solidFill>
                  <a:srgbClr val="333333"/>
                </a:solidFill>
                <a:effectLst/>
                <a:latin typeface="Hiragino Kaku Gothic Pro"/>
              </a:rPr>
              <a:t>１時間 </a:t>
            </a:r>
            <a:r>
              <a:rPr lang="en-US" altLang="ja-JP" sz="4800" b="1" i="0" dirty="0">
                <a:solidFill>
                  <a:srgbClr val="333333"/>
                </a:solidFill>
                <a:effectLst/>
                <a:latin typeface="Hiragino Kaku Gothic Pro"/>
              </a:rPr>
              <a:t>600MB</a:t>
            </a:r>
          </a:p>
          <a:p>
            <a:pPr algn="ctr"/>
            <a:r>
              <a:rPr lang="ja-JP" altLang="en-US" sz="3600" b="1" i="0" dirty="0">
                <a:solidFill>
                  <a:srgbClr val="333333"/>
                </a:solidFill>
                <a:effectLst/>
                <a:latin typeface="+mn-ea"/>
              </a:rPr>
              <a:t>　　　　</a:t>
            </a:r>
            <a:endParaRPr kumimoji="1" lang="ja-JP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29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AF9849A-60F3-4CC4-A422-6BED328C116A}"/>
              </a:ext>
            </a:extLst>
          </p:cNvPr>
          <p:cNvSpPr/>
          <p:nvPr/>
        </p:nvSpPr>
        <p:spPr>
          <a:xfrm>
            <a:off x="1839191" y="727364"/>
            <a:ext cx="10058400" cy="5902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210215-5675-4C63-8F03-35613A1AAFCD}"/>
              </a:ext>
            </a:extLst>
          </p:cNvPr>
          <p:cNvSpPr txBox="1"/>
          <p:nvPr/>
        </p:nvSpPr>
        <p:spPr>
          <a:xfrm>
            <a:off x="1727973" y="1319069"/>
            <a:ext cx="100024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lang="ja-JP" altLang="en-US" sz="4800" b="0" i="0" u="none" strike="noStrike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を利用する際にはインターネット環境に接続したパソコン、スマートフォン、タブレットなどのデバイスが必要で、それらに専用のソフト（アプリ）をインストールして利用します。</a:t>
            </a:r>
            <a:r>
              <a:rPr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014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076EE55-4503-48EF-9AEB-52706A7B4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119" y="3850432"/>
            <a:ext cx="5409762" cy="2892011"/>
          </a:xfrm>
          <a:prstGeom prst="rect">
            <a:avLst/>
          </a:prstGeom>
        </p:spPr>
      </p:pic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42D1E761-A73A-42B1-A5D8-C61E89AE9E05}"/>
              </a:ext>
            </a:extLst>
          </p:cNvPr>
          <p:cNvCxnSpPr>
            <a:cxnSpLocks/>
          </p:cNvCxnSpPr>
          <p:nvPr/>
        </p:nvCxnSpPr>
        <p:spPr>
          <a:xfrm flipV="1">
            <a:off x="6028591" y="3635922"/>
            <a:ext cx="723900" cy="21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F6FCAE5-87C5-4F7F-BEFE-224B76577078}"/>
              </a:ext>
            </a:extLst>
          </p:cNvPr>
          <p:cNvSpPr/>
          <p:nvPr/>
        </p:nvSpPr>
        <p:spPr>
          <a:xfrm>
            <a:off x="6752490" y="3341013"/>
            <a:ext cx="923925" cy="58981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カメラレンズ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F5808C6-253D-4210-9D40-0F24158D0699}"/>
              </a:ext>
            </a:extLst>
          </p:cNvPr>
          <p:cNvSpPr/>
          <p:nvPr/>
        </p:nvSpPr>
        <p:spPr>
          <a:xfrm>
            <a:off x="1858943" y="588190"/>
            <a:ext cx="9787095" cy="25569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ja-JP" altLang="en-US" sz="3200" dirty="0"/>
              <a:t>デバイス要件</a:t>
            </a:r>
            <a:endParaRPr kumimoji="1" lang="en-US" altLang="ja-JP" sz="3200" dirty="0"/>
          </a:p>
          <a:p>
            <a:r>
              <a:rPr kumimoji="1" lang="ja-JP" altLang="en-US" sz="3200" dirty="0"/>
              <a:t>・</a:t>
            </a:r>
            <a:r>
              <a:rPr kumimoji="1" lang="en-US" altLang="ja-JP" sz="3200" dirty="0"/>
              <a:t>PC</a:t>
            </a:r>
            <a:r>
              <a:rPr kumimoji="1" lang="ja-JP" altLang="en-US" sz="3200" dirty="0"/>
              <a:t>にカメラ、マイク、スピーカー内臓</a:t>
            </a:r>
            <a:endParaRPr kumimoji="1" lang="en-US" altLang="ja-JP" sz="3200" dirty="0"/>
          </a:p>
          <a:p>
            <a:r>
              <a:rPr kumimoji="1" lang="ja-JP" altLang="en-US" sz="3200" dirty="0"/>
              <a:t>　付いていない場合、別途購入・接続が必要</a:t>
            </a:r>
            <a:endParaRPr kumimoji="1" lang="en-US" altLang="ja-JP" sz="3200" dirty="0"/>
          </a:p>
          <a:p>
            <a:r>
              <a:rPr kumimoji="1" lang="ja-JP" altLang="en-US" sz="3200" dirty="0"/>
              <a:t>　</a:t>
            </a:r>
            <a:r>
              <a:rPr kumimoji="1" lang="en-US" altLang="ja-JP" sz="3200" dirty="0">
                <a:solidFill>
                  <a:srgbClr val="FF0000"/>
                </a:solidFill>
              </a:rPr>
              <a:t>WEB</a:t>
            </a:r>
            <a:r>
              <a:rPr kumimoji="1" lang="ja-JP" altLang="en-US" sz="3200" dirty="0">
                <a:solidFill>
                  <a:srgbClr val="FF0000"/>
                </a:solidFill>
              </a:rPr>
              <a:t>カメラ　マイク・スピーカー内臓</a:t>
            </a:r>
          </a:p>
        </p:txBody>
      </p:sp>
    </p:spTree>
    <p:extLst>
      <p:ext uri="{BB962C8B-B14F-4D97-AF65-F5344CB8AC3E}">
        <p14:creationId xmlns:p14="http://schemas.microsoft.com/office/powerpoint/2010/main" val="254763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E015BA-6ACD-4C93-B1EC-8F47A03296D1}"/>
              </a:ext>
            </a:extLst>
          </p:cNvPr>
          <p:cNvSpPr/>
          <p:nvPr/>
        </p:nvSpPr>
        <p:spPr>
          <a:xfrm>
            <a:off x="1851814" y="1744910"/>
            <a:ext cx="10058400" cy="4974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会議は主催者から参加者にメールを送り、会議を始めます。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参加者はまずアプリをダウンロードします（以後は必要ありません</a:t>
            </a:r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。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次に主催者から送られてきた</a:t>
            </a:r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URL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をクリックすると画面が立ち上がり、繋がります。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46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C066A6-3F32-41FF-ADB4-673237B3F416}"/>
              </a:ext>
            </a:extLst>
          </p:cNvPr>
          <p:cNvSpPr/>
          <p:nvPr/>
        </p:nvSpPr>
        <p:spPr>
          <a:xfrm>
            <a:off x="1616922" y="392845"/>
            <a:ext cx="10058400" cy="65858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E83ABA-EB37-4CB9-9FAC-D432186F0E99}"/>
              </a:ext>
            </a:extLst>
          </p:cNvPr>
          <p:cNvSpPr/>
          <p:nvPr/>
        </p:nvSpPr>
        <p:spPr>
          <a:xfrm>
            <a:off x="1381388" y="4092069"/>
            <a:ext cx="11121649" cy="25586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参加者がする事　</a:t>
            </a:r>
            <a:endParaRPr kumimoji="1" lang="en-US" altLang="ja-JP" sz="48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PC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アプリダウンロード方法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ダウンロードセンターから「ミーティング用</a:t>
            </a:r>
            <a:r>
              <a:rPr kumimoji="1" lang="en-US" altLang="ja-JP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クライアント」をダウンロード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800" dirty="0">
                <a:hlinkClick r:id="rId2"/>
              </a:rPr>
              <a:t>ダウンロードセンター </a:t>
            </a:r>
            <a:r>
              <a:rPr lang="en-US" altLang="ja-JP" sz="4800" dirty="0">
                <a:hlinkClick r:id="rId2"/>
              </a:rPr>
              <a:t>- Zoom</a:t>
            </a:r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en-US" altLang="ja-JP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50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5F4CF4D-1CE9-453D-9FC7-70F3984CA823}"/>
              </a:ext>
            </a:extLst>
          </p:cNvPr>
          <p:cNvSpPr/>
          <p:nvPr/>
        </p:nvSpPr>
        <p:spPr>
          <a:xfrm>
            <a:off x="1600202" y="262155"/>
            <a:ext cx="10235044" cy="6294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4800" b="0" i="0" dirty="0">
              <a:solidFill>
                <a:srgbClr val="000000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4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スマートフォンアプリダウンロード</a:t>
            </a:r>
            <a:endParaRPr lang="en-US" altLang="ja-JP" sz="4800" b="0" i="0" dirty="0">
              <a:solidFill>
                <a:srgbClr val="000000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800" dirty="0">
                <a:solidFill>
                  <a:srgbClr val="00B0F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アンドロイド</a:t>
            </a:r>
            <a:endParaRPr lang="en-US" altLang="ja-JP" sz="4800" b="0" i="0" dirty="0">
              <a:solidFill>
                <a:srgbClr val="00B0F0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en-US" altLang="ja-JP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Google Play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から</a:t>
            </a:r>
            <a:r>
              <a:rPr lang="en-US" altLang="ja-JP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アプリを検索</a:t>
            </a:r>
            <a:endParaRPr lang="en-US" altLang="ja-JP" sz="4800" b="0" i="0" dirty="0">
              <a:solidFill>
                <a:srgbClr val="000000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4800" b="0" i="0" dirty="0">
                <a:solidFill>
                  <a:srgbClr val="FF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”</a:t>
            </a:r>
            <a:r>
              <a:rPr lang="en-US" altLang="ja-JP" sz="4800" b="0" i="0" dirty="0">
                <a:solidFill>
                  <a:srgbClr val="FF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 Cloud Meetings”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という名前のアプリが見つかるのでダウンロード</a:t>
            </a:r>
            <a:endParaRPr lang="en-US" altLang="ja-JP" sz="4800" b="0" i="0" dirty="0">
              <a:solidFill>
                <a:srgbClr val="000000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en-US" altLang="ja-JP" sz="4800" b="0" i="0" dirty="0">
                <a:solidFill>
                  <a:srgbClr val="00B0F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iPhone</a:t>
            </a:r>
          </a:p>
          <a:p>
            <a:r>
              <a:rPr lang="en-US" altLang="ja-JP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App Store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から</a:t>
            </a:r>
            <a:r>
              <a:rPr lang="en-US" altLang="ja-JP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アプリを検索</a:t>
            </a:r>
          </a:p>
          <a:p>
            <a:r>
              <a:rPr lang="ja-JP" altLang="en-US" sz="4800" b="0" i="0" dirty="0">
                <a:solidFill>
                  <a:srgbClr val="FF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”</a:t>
            </a:r>
            <a:r>
              <a:rPr lang="en-US" altLang="ja-JP" sz="4800" b="0" i="0" dirty="0">
                <a:solidFill>
                  <a:srgbClr val="FF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Zoom Cloud Meetings”</a:t>
            </a:r>
            <a:r>
              <a:rPr lang="ja-JP" altLang="en-US" sz="4800" b="0" i="0" dirty="0">
                <a:solidFill>
                  <a:srgbClr val="000000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という名前のアプリが見つかるのでダウンロード</a:t>
            </a:r>
          </a:p>
          <a:p>
            <a:endParaRPr lang="ja-JP" altLang="en-US" sz="4800" b="0" i="0" dirty="0"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ja-JP" altLang="en-US" sz="4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51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E24540-F1DC-40A0-9B5B-4C00955A202D}"/>
              </a:ext>
            </a:extLst>
          </p:cNvPr>
          <p:cNvSpPr/>
          <p:nvPr/>
        </p:nvSpPr>
        <p:spPr>
          <a:xfrm>
            <a:off x="1600202" y="262155"/>
            <a:ext cx="10235044" cy="6294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主催者より下記のメールが送信される。</a:t>
            </a:r>
            <a:endParaRPr lang="en-US" altLang="ja-JP" sz="48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anose="020B0600070205080204" pitchFamily="50" charset="-128"/>
            </a:endParaRPr>
          </a:p>
          <a:p>
            <a:endParaRPr lang="en-US" altLang="ja-JP" sz="48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anose="020B0600070205080204" pitchFamily="50" charset="-128"/>
            </a:endParaRPr>
          </a:p>
          <a:p>
            <a:r>
              <a:rPr lang="ja-JP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開催中の</a:t>
            </a:r>
            <a:r>
              <a:rPr lang="en-US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Zoom Meeting</a:t>
            </a:r>
            <a:r>
              <a:rPr lang="ja-JP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に参加して下さい。</a:t>
            </a:r>
          </a:p>
          <a:p>
            <a:r>
              <a:rPr lang="en-US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 Zoom</a:t>
            </a:r>
            <a:r>
              <a:rPr lang="ja-JP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ミーティングに参加する</a:t>
            </a:r>
          </a:p>
          <a:p>
            <a:r>
              <a:rPr lang="en-US" altLang="ja-JP" sz="4800" u="sng" dirty="0">
                <a:solidFill>
                  <a:srgbClr val="0563C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  <a:hlinkClick r:id="rId2"/>
              </a:rPr>
              <a:t>https://zoom.us/j/91654624562?pwd=S3V3aktUSFZwelVlSDNGU0FDUWVrdz09</a:t>
            </a:r>
            <a:endParaRPr lang="ja-JP" altLang="ja-JP" sz="48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anose="020B0600070205080204" pitchFamily="50" charset="-128"/>
            </a:endParaRPr>
          </a:p>
          <a:p>
            <a:r>
              <a:rPr lang="en-US" altLang="ja-JP" sz="4800" dirty="0"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ＭＳ Ｐゴシック" panose="020B0600070205080204" pitchFamily="50" charset="-128"/>
              </a:rPr>
              <a:t> </a:t>
            </a:r>
            <a:endParaRPr lang="ja-JP" altLang="ja-JP" sz="4800" dirty="0"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ＭＳ Ｐゴシック" panose="020B0600070205080204" pitchFamily="50" charset="-128"/>
            </a:endParaRPr>
          </a:p>
          <a:p>
            <a:r>
              <a:rPr lang="en-US" altLang="ja-JP" sz="18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 </a:t>
            </a:r>
            <a:endParaRPr lang="ja-JP" altLang="ja-JP" sz="1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338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ウィスプ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731</TotalTime>
  <Words>406</Words>
  <Application>Microsoft Office PowerPoint</Application>
  <PresentationFormat>ワイド画面</PresentationFormat>
  <Paragraphs>76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8" baseType="lpstr">
      <vt:lpstr>HGPｺﾞｼｯｸE</vt:lpstr>
      <vt:lpstr>HGP創英角ﾎﾟｯﾌﾟ体</vt:lpstr>
      <vt:lpstr>HGSｺﾞｼｯｸE</vt:lpstr>
      <vt:lpstr>Hiragino Kaku Gothic Pro</vt:lpstr>
      <vt:lpstr>メイリオ</vt:lpstr>
      <vt:lpstr>游ゴシック</vt:lpstr>
      <vt:lpstr>Arial</vt:lpstr>
      <vt:lpstr>Century Gothic</vt:lpstr>
      <vt:lpstr>Wingdings 3</vt:lpstr>
      <vt:lpstr>ウィスプ</vt:lpstr>
      <vt:lpstr> ZOOM会議概略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ZOOM会議のし方</dc:title>
  <dc:creator>洋一 玉尾</dc:creator>
  <cp:lastModifiedBy>洋一 玉尾</cp:lastModifiedBy>
  <cp:revision>36</cp:revision>
  <dcterms:created xsi:type="dcterms:W3CDTF">2021-06-20T05:38:44Z</dcterms:created>
  <dcterms:modified xsi:type="dcterms:W3CDTF">2021-10-11T12:54:19Z</dcterms:modified>
</cp:coreProperties>
</file>